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 userDrawn="1"/>
        </p:nvSpPr>
        <p:spPr>
          <a:xfrm>
            <a:off x="6705600" y="311578"/>
            <a:ext cx="213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</a:t>
            </a:r>
            <a:r>
              <a:rPr kumimoji="0" 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KI</a:t>
            </a: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6781800" y="132440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Circle</a:t>
            </a:r>
            <a:r>
              <a:rPr kumimoji="0" lang="en-US" sz="125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K International</a:t>
            </a:r>
            <a:endParaRPr kumimoji="0" lang="en-US" sz="125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200"/>
            <a:ext cx="7772400" cy="1470025"/>
          </a:xfrm>
        </p:spPr>
        <p:txBody>
          <a:bodyPr>
            <a:noAutofit/>
          </a:bodyPr>
          <a:lstStyle>
            <a:lvl1pPr>
              <a:defRPr sz="4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343400"/>
            <a:ext cx="7315200" cy="1295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2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8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d megaphone.png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8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267200"/>
            <a:ext cx="7772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03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58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red megaphone.png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39762"/>
          </a:xfrm>
          <a:solidFill>
            <a:schemeClr val="accent3"/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62199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752600"/>
            <a:ext cx="4041775" cy="639762"/>
          </a:xfrm>
          <a:solidFill>
            <a:schemeClr val="accent1"/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199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93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d megaphone.png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21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12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250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28800"/>
            <a:ext cx="3008313" cy="4297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51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ed megaphone.png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7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2C939-2374-4062-9051-7D62B7E1F9CF}" type="datetimeFigureOut">
              <a:rPr lang="en-US" smtClean="0"/>
              <a:t>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552A6-B101-42AC-817D-A617C463B0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40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CKI 101-</a:t>
            </a:r>
            <a:br>
              <a:rPr lang="en-US" dirty="0" smtClean="0"/>
            </a:br>
            <a:r>
              <a:rPr lang="en-US" dirty="0" smtClean="0"/>
              <a:t>Introduction to CKI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1</a:t>
            </a:r>
            <a:endParaRPr lang="en-US" dirty="0"/>
          </a:p>
        </p:txBody>
      </p:sp>
      <p:pic>
        <p:nvPicPr>
          <p:cNvPr id="4" name="Picture 3" descr="red megapho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705600" y="311578"/>
            <a:ext cx="21336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200" dirty="0">
                <a:solidFill>
                  <a:schemeClr val="bg1"/>
                </a:solidFill>
                <a:latin typeface="Century Gothic" pitchFamily="34" charset="0"/>
                <a:ea typeface="+mj-ea"/>
                <a:cs typeface="+mj-cs"/>
              </a:rPr>
              <a:t>C</a:t>
            </a:r>
            <a:r>
              <a:rPr kumimoji="0" lang="en-US" sz="8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KI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781800" y="1324403"/>
            <a:ext cx="19812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5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Circle</a:t>
            </a:r>
            <a:r>
              <a:rPr kumimoji="0" lang="en-US" sz="125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K International</a:t>
            </a:r>
            <a:endParaRPr kumimoji="0" lang="en-US" sz="125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8160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Educational Program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clubs should have minimum membership requirements.</a:t>
            </a:r>
          </a:p>
          <a:p>
            <a:r>
              <a:rPr lang="en-US" dirty="0"/>
              <a:t>You must learn what your club’s requirements are and be prepared to present them to </a:t>
            </a:r>
            <a:r>
              <a:rPr lang="en-US" dirty="0" smtClean="0"/>
              <a:t>the potential </a:t>
            </a:r>
            <a:r>
              <a:rPr lang="en-US" dirty="0"/>
              <a:t>members.</a:t>
            </a:r>
            <a:endParaRPr lang="en-US" dirty="0"/>
          </a:p>
        </p:txBody>
      </p:sp>
      <p:pic>
        <p:nvPicPr>
          <p:cNvPr id="9" name="Picture 8" descr="red megaphone.pn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9144000" cy="2410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268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red megaphone.png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b="19392"/>
          <a:stretch/>
        </p:blipFill>
        <p:spPr>
          <a:xfrm rot="10800000">
            <a:off x="0" y="0"/>
            <a:ext cx="9144000" cy="1942686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Overview of the Orientation Program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purpose of the orientation program</a:t>
            </a:r>
          </a:p>
          <a:p>
            <a:r>
              <a:rPr lang="en-US" dirty="0" smtClean="0"/>
              <a:t>Discuss the schedule of orientation events</a:t>
            </a:r>
          </a:p>
          <a:p>
            <a:r>
              <a:rPr lang="en-US" dirty="0" smtClean="0"/>
              <a:t>Discuss potential member’s participation in these events</a:t>
            </a:r>
          </a:p>
        </p:txBody>
      </p:sp>
    </p:spTree>
    <p:extLst>
      <p:ext uri="{BB962C8B-B14F-4D97-AF65-F5344CB8AC3E}">
        <p14:creationId xmlns:p14="http://schemas.microsoft.com/office/powerpoint/2010/main" val="3403495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Highlight the club’s plans for the year</a:t>
            </a:r>
          </a:p>
          <a:p>
            <a:pPr lvl="1"/>
            <a:r>
              <a:rPr lang="en-US" dirty="0" smtClean="0"/>
              <a:t>Projects, conferences,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6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 the benefits of membership as outlined earlier in this manual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05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of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Discuss purpose of minimum membership requirements:</a:t>
            </a:r>
          </a:p>
          <a:p>
            <a:pPr lvl="1"/>
            <a:r>
              <a:rPr lang="en-US" dirty="0" smtClean="0"/>
              <a:t>To ensure that the individuals involved with the club are committed to the club’s mission and willing to participate in activities to support that mission.</a:t>
            </a:r>
          </a:p>
          <a:p>
            <a:pPr lvl="1"/>
            <a:r>
              <a:rPr lang="en-US" dirty="0" smtClean="0"/>
              <a:t>To maximize the club’s service potential.</a:t>
            </a:r>
          </a:p>
          <a:p>
            <a:pPr marL="914400" lvl="2" indent="0">
              <a:buNone/>
            </a:pPr>
            <a:r>
              <a:rPr lang="en-US" i="1" dirty="0" smtClean="0"/>
              <a:t>Some areas for minimum membership requirements are outlined in the next slide. Your club may have some addition areas you should include.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565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 of Memberships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Attendance requirements</a:t>
            </a:r>
          </a:p>
          <a:p>
            <a:r>
              <a:rPr lang="en-US" dirty="0" smtClean="0"/>
              <a:t>Service hour requirements</a:t>
            </a:r>
          </a:p>
          <a:p>
            <a:r>
              <a:rPr lang="en-US" dirty="0" smtClean="0"/>
              <a:t>Committee involvement</a:t>
            </a:r>
          </a:p>
          <a:p>
            <a:r>
              <a:rPr lang="en-US" dirty="0" smtClean="0"/>
              <a:t>Interclub participation</a:t>
            </a:r>
          </a:p>
          <a:p>
            <a:r>
              <a:rPr lang="en-US" dirty="0" smtClean="0"/>
              <a:t>Attendance at educational seminars sponsored by the club</a:t>
            </a:r>
          </a:p>
          <a:p>
            <a:r>
              <a:rPr lang="en-US" dirty="0" smtClean="0"/>
              <a:t>Minimum grade point average</a:t>
            </a:r>
          </a:p>
          <a:p>
            <a:r>
              <a:rPr lang="en-US" dirty="0" smtClean="0"/>
              <a:t>Dues payment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34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Service Project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33800"/>
            <a:ext cx="7772400" cy="2514600"/>
          </a:xfrm>
        </p:spPr>
        <p:txBody>
          <a:bodyPr>
            <a:normAutofit/>
          </a:bodyPr>
          <a:lstStyle/>
          <a:p>
            <a:r>
              <a:rPr lang="en-US" dirty="0"/>
              <a:t>Conduct a service project immediately with the entire club </a:t>
            </a:r>
            <a:r>
              <a:rPr lang="en-US" dirty="0" smtClean="0"/>
              <a:t>to get </a:t>
            </a:r>
            <a:r>
              <a:rPr lang="en-US" dirty="0"/>
              <a:t>the potential members experiencing the spirit of your </a:t>
            </a:r>
            <a:r>
              <a:rPr lang="en-US" dirty="0" smtClean="0"/>
              <a:t>club’s service</a:t>
            </a:r>
            <a:r>
              <a:rPr lang="en-US" dirty="0"/>
              <a:t>. The service project should be non-threatening and </a:t>
            </a:r>
            <a:r>
              <a:rPr lang="en-US" dirty="0" smtClean="0"/>
              <a:t>you should </a:t>
            </a:r>
            <a:r>
              <a:rPr lang="en-US" dirty="0"/>
              <a:t>allow the potential members the choice of how they </a:t>
            </a:r>
            <a:r>
              <a:rPr lang="en-US" dirty="0" smtClean="0"/>
              <a:t>want to </a:t>
            </a:r>
            <a:r>
              <a:rPr lang="en-US" dirty="0"/>
              <a:t>become involved with the service project. Be certain to </a:t>
            </a:r>
            <a:r>
              <a:rPr lang="en-US" dirty="0" smtClean="0"/>
              <a:t>orient all </a:t>
            </a:r>
            <a:r>
              <a:rPr lang="en-US" dirty="0"/>
              <a:t>club members to the service project. Who will they be </a:t>
            </a:r>
            <a:r>
              <a:rPr lang="en-US" dirty="0" smtClean="0"/>
              <a:t>working with</a:t>
            </a:r>
            <a:r>
              <a:rPr lang="en-US" dirty="0"/>
              <a:t>? What exactly will they be doing? What impact will they make?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07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Social Program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657600"/>
            <a:ext cx="7772400" cy="27432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Your club should demonstrate its excitement and commitment </a:t>
            </a:r>
            <a:r>
              <a:rPr lang="en-US" dirty="0" smtClean="0"/>
              <a:t>to the </a:t>
            </a:r>
            <a:r>
              <a:rPr lang="en-US" dirty="0"/>
              <a:t>individuals interested in becoming CKI members by sponsoring </a:t>
            </a:r>
            <a:r>
              <a:rPr lang="en-US" dirty="0" smtClean="0"/>
              <a:t>a social </a:t>
            </a:r>
            <a:r>
              <a:rPr lang="en-US" dirty="0"/>
              <a:t>activity in their honor. Perhaps sponsor a pizza night, </a:t>
            </a:r>
            <a:r>
              <a:rPr lang="en-US" dirty="0" smtClean="0"/>
              <a:t>bowling night</a:t>
            </a:r>
            <a:r>
              <a:rPr lang="en-US" dirty="0"/>
              <a:t>, sledding event, murder mystery event, casino night, or </a:t>
            </a:r>
            <a:r>
              <a:rPr lang="en-US" dirty="0" smtClean="0"/>
              <a:t>any other </a:t>
            </a:r>
            <a:r>
              <a:rPr lang="en-US" dirty="0"/>
              <a:t>ideas your club has, to welcome these individuals to CKI. </a:t>
            </a:r>
            <a:r>
              <a:rPr lang="en-US" dirty="0" smtClean="0"/>
              <a:t>Invite your </a:t>
            </a:r>
            <a:r>
              <a:rPr lang="en-US" dirty="0"/>
              <a:t>sponsoring Kiwanis club to </a:t>
            </a:r>
            <a:r>
              <a:rPr lang="en-US" dirty="0" smtClean="0"/>
              <a:t> participate. </a:t>
            </a:r>
            <a:r>
              <a:rPr lang="en-US" dirty="0"/>
              <a:t>A social event is </a:t>
            </a:r>
            <a:r>
              <a:rPr lang="en-US" dirty="0" smtClean="0"/>
              <a:t>an energetic </a:t>
            </a:r>
            <a:r>
              <a:rPr lang="en-US" dirty="0"/>
              <a:t>and casual introduction to CKI. It’s </a:t>
            </a:r>
            <a:r>
              <a:rPr lang="en-US" dirty="0"/>
              <a:t>g</a:t>
            </a:r>
            <a:r>
              <a:rPr lang="en-US" dirty="0" smtClean="0"/>
              <a:t>ood </a:t>
            </a:r>
            <a:r>
              <a:rPr lang="en-US" dirty="0"/>
              <a:t>opportunity </a:t>
            </a:r>
            <a:r>
              <a:rPr lang="en-US" dirty="0" smtClean="0"/>
              <a:t>for potential </a:t>
            </a:r>
            <a:r>
              <a:rPr lang="en-US" dirty="0"/>
              <a:t>members and current members to become </a:t>
            </a:r>
            <a:r>
              <a:rPr lang="en-US" dirty="0" smtClean="0"/>
              <a:t>well-acquainted. Match </a:t>
            </a:r>
            <a:r>
              <a:rPr lang="en-US" dirty="0"/>
              <a:t>a potential member to a sponsor. The current member </a:t>
            </a:r>
            <a:r>
              <a:rPr lang="en-US" dirty="0" smtClean="0"/>
              <a:t>should serve </a:t>
            </a:r>
            <a:r>
              <a:rPr lang="en-US" dirty="0"/>
              <a:t>as a CKI mentor for the potential member by helping </a:t>
            </a:r>
            <a:r>
              <a:rPr lang="en-US" dirty="0" smtClean="0"/>
              <a:t>with the  potential </a:t>
            </a:r>
            <a:r>
              <a:rPr lang="en-US" dirty="0"/>
              <a:t>member’s education, inviting the potential member </a:t>
            </a:r>
            <a:r>
              <a:rPr lang="en-US" dirty="0" smtClean="0"/>
              <a:t>to attend </a:t>
            </a:r>
            <a:r>
              <a:rPr lang="en-US" dirty="0"/>
              <a:t>events with him or her, and following-up with the </a:t>
            </a:r>
            <a:r>
              <a:rPr lang="en-US" dirty="0" smtClean="0"/>
              <a:t>potential member </a:t>
            </a:r>
            <a:r>
              <a:rPr lang="en-US" dirty="0"/>
              <a:t>to ensure he or she is enjoying involvement with CKI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7321"/>
      </p:ext>
    </p:extLst>
  </p:cSld>
  <p:clrMapOvr>
    <a:masterClrMapping/>
  </p:clrMapOvr>
</p:sld>
</file>

<file path=ppt/theme/theme1.xml><?xml version="1.0" encoding="utf-8"?>
<a:theme xmlns:a="http://schemas.openxmlformats.org/drawingml/2006/main" name="GACKI Template">
  <a:themeElements>
    <a:clrScheme name="CK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3B1CC"/>
      </a:accent1>
      <a:accent2>
        <a:srgbClr val="90D7E7"/>
      </a:accent2>
      <a:accent3>
        <a:srgbClr val="E0684B"/>
      </a:accent3>
      <a:accent4>
        <a:srgbClr val="A71930"/>
      </a:accent4>
      <a:accent5>
        <a:srgbClr val="7AB800"/>
      </a:accent5>
      <a:accent6>
        <a:srgbClr val="E98300"/>
      </a:accent6>
      <a:hlink>
        <a:srgbClr val="0000FF"/>
      </a:hlink>
      <a:folHlink>
        <a:srgbClr val="800080"/>
      </a:folHlink>
    </a:clrScheme>
    <a:fontScheme name="CKI">
      <a:majorFont>
        <a:latin typeface="Century Gothic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GACKI Template</Template>
  <TotalTime>10</TotalTime>
  <Words>425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GACKI Template</vt:lpstr>
      <vt:lpstr>CKI 101- Introduction to CKI</vt:lpstr>
      <vt:lpstr>An Educational Program</vt:lpstr>
      <vt:lpstr>Overview of the Orientation Program</vt:lpstr>
      <vt:lpstr>Overview of the Year</vt:lpstr>
      <vt:lpstr>Benefits of Membership</vt:lpstr>
      <vt:lpstr>Expectations of Membership</vt:lpstr>
      <vt:lpstr>Expectations of Memberships</vt:lpstr>
      <vt:lpstr>A Service Project Program</vt:lpstr>
      <vt:lpstr>A Social Program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CKI 101- Introduction to CKI</dc:title>
  <dc:creator>Brittany</dc:creator>
  <cp:lastModifiedBy>Brittany</cp:lastModifiedBy>
  <cp:revision>2</cp:revision>
  <dcterms:created xsi:type="dcterms:W3CDTF">2013-01-28T05:44:24Z</dcterms:created>
  <dcterms:modified xsi:type="dcterms:W3CDTF">2013-01-28T05:55:01Z</dcterms:modified>
</cp:coreProperties>
</file>