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red megapho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2410046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6705600" y="311578"/>
            <a:ext cx="21336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200" dirty="0">
                <a:solidFill>
                  <a:schemeClr val="bg1"/>
                </a:solidFill>
                <a:latin typeface="Century Gothic" pitchFamily="34" charset="0"/>
                <a:ea typeface="+mj-ea"/>
                <a:cs typeface="+mj-cs"/>
              </a:rPr>
              <a:t>C</a:t>
            </a:r>
            <a:r>
              <a:rPr kumimoji="0" lang="en-US" sz="8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KI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6781800" y="1324403"/>
            <a:ext cx="19812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Circle</a:t>
            </a:r>
            <a:r>
              <a:rPr kumimoji="0" lang="en-US" sz="125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 K International</a:t>
            </a:r>
            <a:endParaRPr kumimoji="0" lang="en-US" sz="125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4320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343400"/>
            <a:ext cx="7315200" cy="1295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C179C-5E03-4F95-ADE8-BB4A50B82790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41271-0D23-4A21-9437-B76BC463A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427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C179C-5E03-4F95-ADE8-BB4A50B82790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41271-0D23-4A21-9437-B76BC463A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02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C179C-5E03-4F95-ADE8-BB4A50B82790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41271-0D23-4A21-9437-B76BC463A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268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red megaphone.png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b="19392"/>
          <a:stretch/>
        </p:blipFill>
        <p:spPr>
          <a:xfrm rot="10800000">
            <a:off x="0" y="0"/>
            <a:ext cx="9144000" cy="19426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C179C-5E03-4F95-ADE8-BB4A50B82790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41271-0D23-4A21-9437-B76BC463A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586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red megaphone.png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0" cy="241004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8956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267200"/>
            <a:ext cx="7772400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C179C-5E03-4F95-ADE8-BB4A50B82790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41271-0D23-4A21-9437-B76BC463A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003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red megaphone.png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b="19392"/>
          <a:stretch/>
        </p:blipFill>
        <p:spPr>
          <a:xfrm rot="10800000">
            <a:off x="0" y="0"/>
            <a:ext cx="9144000" cy="19426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C179C-5E03-4F95-ADE8-BB4A50B82790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41271-0D23-4A21-9437-B76BC463A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858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red megaphone.png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b="19392"/>
          <a:stretch/>
        </p:blipFill>
        <p:spPr>
          <a:xfrm rot="10800000">
            <a:off x="0" y="0"/>
            <a:ext cx="9144000" cy="19426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4040188" cy="639762"/>
          </a:xfrm>
          <a:solidFill>
            <a:schemeClr val="accent3"/>
          </a:solidFill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62199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752600"/>
            <a:ext cx="4041775" cy="639762"/>
          </a:xfrm>
          <a:solidFill>
            <a:schemeClr val="accent1"/>
          </a:solidFill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199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C179C-5E03-4F95-ADE8-BB4A50B82790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41271-0D23-4A21-9437-B76BC463A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938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red megaphone.png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b="19392"/>
          <a:stretch/>
        </p:blipFill>
        <p:spPr>
          <a:xfrm rot="10800000">
            <a:off x="0" y="0"/>
            <a:ext cx="9144000" cy="19426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C179C-5E03-4F95-ADE8-BB4A50B82790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41271-0D23-4A21-9437-B76BC463A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221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C179C-5E03-4F95-ADE8-BB4A50B82790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41271-0D23-4A21-9437-B76BC463A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127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red megaphone.png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 b="19392"/>
          <a:stretch/>
        </p:blipFill>
        <p:spPr>
          <a:xfrm rot="10800000">
            <a:off x="0" y="0"/>
            <a:ext cx="9144000" cy="19426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2509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28800"/>
            <a:ext cx="3008313" cy="42973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C179C-5E03-4F95-ADE8-BB4A50B82790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41271-0D23-4A21-9437-B76BC463A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515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red megaphone.png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 b="19392"/>
          <a:stretch/>
        </p:blipFill>
        <p:spPr>
          <a:xfrm rot="10800000">
            <a:off x="0" y="0"/>
            <a:ext cx="9144000" cy="19426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C179C-5E03-4F95-ADE8-BB4A50B82790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41271-0D23-4A21-9437-B76BC463A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473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C179C-5E03-4F95-ADE8-BB4A50B82790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41271-0D23-4A21-9437-B76BC463A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408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352800"/>
            <a:ext cx="2270734" cy="2270734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824345" y="2438400"/>
            <a:ext cx="7772400" cy="1851025"/>
          </a:xfrm>
        </p:spPr>
        <p:txBody>
          <a:bodyPr>
            <a:noAutofit/>
          </a:bodyPr>
          <a:lstStyle/>
          <a:p>
            <a:r>
              <a:rPr lang="en-US" sz="6000" b="1" dirty="0" smtClean="0"/>
              <a:t>Georgia District</a:t>
            </a:r>
            <a:br>
              <a:rPr lang="en-US" sz="6000" b="1" dirty="0" smtClean="0"/>
            </a:br>
            <a:r>
              <a:rPr lang="en-US" sz="6000" dirty="0" smtClean="0"/>
              <a:t>		</a:t>
            </a:r>
            <a:r>
              <a:rPr lang="en-US" sz="4800" dirty="0" smtClean="0"/>
              <a:t>Service Initiatives</a:t>
            </a:r>
            <a:endParaRPr lang="en-US" sz="4800" dirty="0"/>
          </a:p>
        </p:txBody>
      </p:sp>
      <p:sp>
        <p:nvSpPr>
          <p:cNvPr id="8" name="TextBox 7"/>
          <p:cNvSpPr txBox="1"/>
          <p:nvPr/>
        </p:nvSpPr>
        <p:spPr>
          <a:xfrm>
            <a:off x="2805545" y="4624472"/>
            <a:ext cx="6324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Health &amp; Exercise Always Lead to Happier Youth (HEALTHY)</a:t>
            </a:r>
          </a:p>
          <a:p>
            <a:endParaRPr lang="en-US" dirty="0" smtClean="0"/>
          </a:p>
          <a:p>
            <a:r>
              <a:rPr lang="en-US" dirty="0" smtClean="0"/>
              <a:t>Helping Others, Motivating Everyone (HOME)</a:t>
            </a:r>
          </a:p>
          <a:p>
            <a:endParaRPr lang="en-US" dirty="0" smtClean="0"/>
          </a:p>
          <a:p>
            <a:r>
              <a:rPr lang="en-US" dirty="0" smtClean="0"/>
              <a:t>Georgia Sheriff Youth Homes (GSYH)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8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These are the homes!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Wingdings" pitchFamily="2" charset="2"/>
              <a:buChar char=""/>
            </a:pPr>
            <a:r>
              <a:rPr lang="en-US" sz="2900" dirty="0" smtClean="0">
                <a:latin typeface="Goudy Old Style" pitchFamily="18" charset="0"/>
              </a:rPr>
              <a:t>Georgia </a:t>
            </a:r>
            <a:r>
              <a:rPr lang="en-US" sz="2900" dirty="0">
                <a:latin typeface="Goudy Old Style" pitchFamily="18" charset="0"/>
              </a:rPr>
              <a:t>Sheriffs’ Boys Ranch in Hahira, GA</a:t>
            </a:r>
          </a:p>
          <a:p>
            <a:pPr lvl="1">
              <a:buFont typeface="Wingdings" pitchFamily="2" charset="2"/>
              <a:buChar char=""/>
            </a:pPr>
            <a:r>
              <a:rPr lang="en-US" sz="2900" dirty="0">
                <a:latin typeface="Goudy Old Style" pitchFamily="18" charset="0"/>
              </a:rPr>
              <a:t>Pineland/ Camp Pioneer in LaGrange, GA</a:t>
            </a:r>
          </a:p>
          <a:p>
            <a:pPr lvl="1">
              <a:buFont typeface="Wingdings" pitchFamily="2" charset="2"/>
              <a:buChar char=""/>
            </a:pPr>
            <a:r>
              <a:rPr lang="en-US" sz="2900" dirty="0">
                <a:latin typeface="Goudy Old Style" pitchFamily="18" charset="0"/>
              </a:rPr>
              <a:t>Cherokee Estate in Dalton, GA</a:t>
            </a:r>
          </a:p>
          <a:p>
            <a:pPr lvl="1">
              <a:buFont typeface="Wingdings" pitchFamily="2" charset="2"/>
              <a:buChar char=""/>
            </a:pPr>
            <a:r>
              <a:rPr lang="en-US" sz="2900" dirty="0">
                <a:latin typeface="Goudy Old Style" pitchFamily="18" charset="0"/>
              </a:rPr>
              <a:t>Herrington Homestead in Nunez, GA</a:t>
            </a:r>
          </a:p>
          <a:p>
            <a:pPr lvl="1">
              <a:buFont typeface="Wingdings" pitchFamily="2" charset="2"/>
              <a:buChar char=""/>
            </a:pPr>
            <a:r>
              <a:rPr lang="en-US" sz="2900" dirty="0">
                <a:latin typeface="Goudy Old Style" pitchFamily="18" charset="0"/>
              </a:rPr>
              <a:t>Mountain View in Chatsworth, GA</a:t>
            </a:r>
          </a:p>
          <a:p>
            <a:pPr>
              <a:buFont typeface="Wingdings" pitchFamily="2" charset="2"/>
              <a:buChar char=""/>
            </a:pPr>
            <a:endParaRPr lang="en-US" dirty="0"/>
          </a:p>
        </p:txBody>
      </p:sp>
      <p:pic>
        <p:nvPicPr>
          <p:cNvPr id="1026" name="Picture 2" descr="C:\Users\Victori\AppData\Local\Microsoft\Windows\Temporary Internet Files\Content.IE5\17IV8E8W\MC90002738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038600"/>
            <a:ext cx="1981200" cy="266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110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you do to help?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"/>
            </a:pPr>
            <a:r>
              <a:rPr lang="en-US" dirty="0" smtClean="0">
                <a:latin typeface="Goudy Old Style" pitchFamily="18" charset="0"/>
                <a:sym typeface="Wingdings"/>
              </a:rPr>
              <a:t>C</a:t>
            </a:r>
            <a:r>
              <a:rPr lang="en-US" dirty="0" smtClean="0">
                <a:latin typeface="Goudy Old Style" pitchFamily="18" charset="0"/>
              </a:rPr>
              <a:t>ollect school supplies and other necessities</a:t>
            </a:r>
          </a:p>
          <a:p>
            <a:pPr>
              <a:buFont typeface="Wingdings" pitchFamily="2" charset="2"/>
              <a:buChar char=""/>
            </a:pPr>
            <a:r>
              <a:rPr lang="en-US" dirty="0" smtClean="0">
                <a:latin typeface="Goudy Old Style" pitchFamily="18" charset="0"/>
              </a:rPr>
              <a:t>Raising and donating money to help the homes</a:t>
            </a:r>
          </a:p>
          <a:p>
            <a:pPr>
              <a:buFont typeface="Wingdings" pitchFamily="2" charset="2"/>
              <a:buChar char=""/>
            </a:pPr>
            <a:r>
              <a:rPr lang="en-US" dirty="0">
                <a:latin typeface="Goudy Old Style" pitchFamily="18" charset="0"/>
              </a:rPr>
              <a:t>V</a:t>
            </a:r>
            <a:r>
              <a:rPr lang="en-US" dirty="0" smtClean="0">
                <a:latin typeface="Goudy Old Style" pitchFamily="18" charset="0"/>
              </a:rPr>
              <a:t>olunteering your time at one of the homes </a:t>
            </a:r>
            <a:endParaRPr lang="en-US" dirty="0">
              <a:latin typeface="Goudy Old Style" pitchFamily="18" charset="0"/>
            </a:endParaRPr>
          </a:p>
        </p:txBody>
      </p:sp>
      <p:pic>
        <p:nvPicPr>
          <p:cNvPr id="8194" name="Picture 2" descr="C:\Users\Victori\AppData\Local\Microsoft\Windows\Temporary Internet Files\Content.IE5\1S8IYC79\MC90030393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057424"/>
            <a:ext cx="1916582" cy="204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Users\Victori\AppData\Local\Microsoft\Windows\Temporary Internet Files\Content.IE5\4V41KDT3\MC900440394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327798"/>
            <a:ext cx="1745673" cy="1745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7" name="Picture 5" descr="C:\Users\Victori\AppData\Local\Microsoft\Windows\Temporary Internet Files\Content.IE5\9KHC6DSI\MC90029753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057424"/>
            <a:ext cx="1439210" cy="2096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895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Health and Exercise Always Lead to Happier Youth (HEALTHY)</a:t>
            </a:r>
            <a:endParaRPr lang="en-US" sz="3600" dirty="0"/>
          </a:p>
        </p:txBody>
      </p:sp>
      <p:pic>
        <p:nvPicPr>
          <p:cNvPr id="2052" name="Picture 4" descr="PE00737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828800"/>
            <a:ext cx="2697162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291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it?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6418" y="1676400"/>
            <a:ext cx="8229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"/>
            </a:pPr>
            <a:r>
              <a:rPr lang="en-US" sz="3200" dirty="0" smtClean="0">
                <a:latin typeface="Goudy Old Style" pitchFamily="18" charset="0"/>
                <a:sym typeface="Wingdings"/>
              </a:rPr>
              <a:t>D</a:t>
            </a:r>
            <a:r>
              <a:rPr lang="en-US" sz="3200" dirty="0" smtClean="0">
                <a:latin typeface="Goudy Old Style" pitchFamily="18" charset="0"/>
              </a:rPr>
              <a:t>eveloped </a:t>
            </a:r>
            <a:r>
              <a:rPr lang="en-US" sz="3200" dirty="0">
                <a:latin typeface="Goudy Old Style" pitchFamily="18" charset="0"/>
              </a:rPr>
              <a:t>in </a:t>
            </a:r>
            <a:r>
              <a:rPr lang="en-US" sz="3200" dirty="0" smtClean="0">
                <a:latin typeface="Goudy Old Style" pitchFamily="18" charset="0"/>
              </a:rPr>
              <a:t>2001</a:t>
            </a:r>
          </a:p>
          <a:p>
            <a:pPr marL="457200" indent="-457200">
              <a:buFont typeface="Wingdings" pitchFamily="2" charset="2"/>
              <a:buChar char=""/>
            </a:pPr>
            <a:r>
              <a:rPr lang="en-US" sz="3200" dirty="0" smtClean="0">
                <a:latin typeface="Goudy Old Style" pitchFamily="18" charset="0"/>
              </a:rPr>
              <a:t>By </a:t>
            </a:r>
            <a:r>
              <a:rPr lang="en-US" sz="3200" dirty="0">
                <a:latin typeface="Goudy Old Style" pitchFamily="18" charset="0"/>
              </a:rPr>
              <a:t>the Georgia District Board of CKI.  </a:t>
            </a:r>
            <a:endParaRPr lang="en-US" sz="3200" dirty="0" smtClean="0">
              <a:latin typeface="Goudy Old Style" pitchFamily="18" charset="0"/>
            </a:endParaRPr>
          </a:p>
          <a:p>
            <a:pPr marL="457200" indent="-457200">
              <a:buFont typeface="Wingdings" pitchFamily="2" charset="2"/>
              <a:buChar char=""/>
            </a:pPr>
            <a:r>
              <a:rPr lang="en-US" sz="3200" dirty="0" smtClean="0">
                <a:latin typeface="Goudy Old Style" pitchFamily="18" charset="0"/>
              </a:rPr>
              <a:t>This </a:t>
            </a:r>
            <a:r>
              <a:rPr lang="en-US" sz="3200" dirty="0">
                <a:latin typeface="Goudy Old Style" pitchFamily="18" charset="0"/>
              </a:rPr>
              <a:t>program focuses </a:t>
            </a:r>
            <a:r>
              <a:rPr lang="en-US" sz="3200" dirty="0" smtClean="0">
                <a:latin typeface="Goudy Old Style" pitchFamily="18" charset="0"/>
              </a:rPr>
              <a:t>on:</a:t>
            </a:r>
          </a:p>
          <a:p>
            <a:pPr marL="914400" lvl="1" indent="-457200">
              <a:buFont typeface="Wingdings" pitchFamily="2" charset="2"/>
              <a:buChar char=""/>
            </a:pPr>
            <a:r>
              <a:rPr lang="en-US" sz="3200" dirty="0" smtClean="0">
                <a:latin typeface="Goudy Old Style" pitchFamily="18" charset="0"/>
              </a:rPr>
              <a:t> Teaching </a:t>
            </a:r>
            <a:r>
              <a:rPr lang="en-US" sz="3200" dirty="0">
                <a:latin typeface="Goudy Old Style" pitchFamily="18" charset="0"/>
              </a:rPr>
              <a:t>children to eat </a:t>
            </a:r>
            <a:r>
              <a:rPr lang="en-US" sz="3200" dirty="0" smtClean="0">
                <a:latin typeface="Goudy Old Style" pitchFamily="18" charset="0"/>
              </a:rPr>
              <a:t>healthier and lead </a:t>
            </a:r>
            <a:r>
              <a:rPr lang="en-US" sz="3200" dirty="0">
                <a:latin typeface="Goudy Old Style" pitchFamily="18" charset="0"/>
              </a:rPr>
              <a:t>more active lifestyles. </a:t>
            </a:r>
          </a:p>
        </p:txBody>
      </p:sp>
      <p:pic>
        <p:nvPicPr>
          <p:cNvPr id="11" name="Picture 2" descr="pyrami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841841"/>
            <a:ext cx="3048000" cy="2778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182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you do to help?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-457200">
              <a:buFont typeface="Wingdings" pitchFamily="2" charset="2"/>
              <a:buChar char=""/>
            </a:pPr>
            <a:r>
              <a:rPr lang="en-US" sz="2400" dirty="0" smtClean="0">
                <a:latin typeface="Goudy Old Style" pitchFamily="18" charset="0"/>
                <a:sym typeface="Wingdings"/>
              </a:rPr>
              <a:t>Volunteer at </a:t>
            </a:r>
            <a:r>
              <a:rPr lang="en-US" sz="2400" dirty="0" smtClean="0">
                <a:latin typeface="Goudy Old Style" pitchFamily="18" charset="0"/>
              </a:rPr>
              <a:t>a local youth home (i.e. Boys and Girls Club)</a:t>
            </a:r>
          </a:p>
          <a:p>
            <a:pPr marL="457200" lvl="1" indent="-457200">
              <a:buFont typeface="Wingdings" pitchFamily="2" charset="2"/>
              <a:buChar char=""/>
            </a:pPr>
            <a:r>
              <a:rPr lang="en-US" sz="2400" dirty="0" smtClean="0">
                <a:latin typeface="Goudy Old Style" pitchFamily="18" charset="0"/>
              </a:rPr>
              <a:t>Make homemade healthy sack lunches for a local school</a:t>
            </a:r>
          </a:p>
          <a:p>
            <a:pPr marL="457200" lvl="1" indent="-457200">
              <a:buFont typeface="Wingdings" pitchFamily="2" charset="2"/>
              <a:buChar char=""/>
            </a:pPr>
            <a:r>
              <a:rPr lang="en-US" sz="2400" dirty="0">
                <a:latin typeface="Goudy Old Style" pitchFamily="18" charset="0"/>
              </a:rPr>
              <a:t>M</a:t>
            </a:r>
            <a:r>
              <a:rPr lang="en-US" sz="2400" dirty="0" smtClean="0">
                <a:latin typeface="Goudy Old Style" pitchFamily="18" charset="0"/>
              </a:rPr>
              <a:t>ake coloring books to teach children about living a healthier lifestyle</a:t>
            </a:r>
          </a:p>
          <a:p>
            <a:pPr marL="457200" lvl="1" indent="-457200">
              <a:buFont typeface="Wingdings" pitchFamily="2" charset="2"/>
              <a:buChar char=""/>
            </a:pPr>
            <a:r>
              <a:rPr lang="en-US" sz="2400" dirty="0" smtClean="0">
                <a:latin typeface="Goudy Old Style" pitchFamily="18" charset="0"/>
              </a:rPr>
              <a:t>Help clean up a local playground</a:t>
            </a:r>
          </a:p>
          <a:p>
            <a:pPr marL="457200" lvl="1" indent="-457200">
              <a:buFont typeface="Wingdings" pitchFamily="2" charset="2"/>
              <a:buChar char=""/>
            </a:pPr>
            <a:r>
              <a:rPr lang="en-US" sz="2400" dirty="0" smtClean="0">
                <a:latin typeface="Goudy Old Style" pitchFamily="18" charset="0"/>
              </a:rPr>
              <a:t>Join your local K-Kids for a “Day of Play!”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MC900232149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439680"/>
            <a:ext cx="2117725" cy="2265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7" name="Picture 3" descr="C:\Users\Brittany\AppData\Local\Microsoft\Windows\Temporary Internet Files\Content.IE5\CZKRW08Z\MC90029751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671909"/>
            <a:ext cx="1981200" cy="1842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Brittany\AppData\Local\Microsoft\Windows\Temporary Internet Files\Content.IE5\CZKRW08Z\MC900445716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953000"/>
            <a:ext cx="2514043" cy="1561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764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Helping Others, Motivating Everyone (HOME</a:t>
            </a:r>
            <a:r>
              <a:rPr lang="en-US" sz="3600" dirty="0" smtClean="0"/>
              <a:t>)</a:t>
            </a:r>
            <a:endParaRPr lang="en-US" dirty="0"/>
          </a:p>
        </p:txBody>
      </p:sp>
      <p:pic>
        <p:nvPicPr>
          <p:cNvPr id="1028" name="Picture 4" descr="http://christlansing.com/Images/soupkitchen/Soup_Kitchen_clipart_im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286000"/>
            <a:ext cx="3754582" cy="3014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378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95800"/>
          </a:xfrm>
        </p:spPr>
        <p:txBody>
          <a:bodyPr>
            <a:normAutofit/>
          </a:bodyPr>
          <a:lstStyle/>
          <a:p>
            <a:pPr>
              <a:buFont typeface="Wingdings"/>
              <a:buChar char="J"/>
            </a:pPr>
            <a:r>
              <a:rPr lang="en-US" dirty="0" smtClean="0">
                <a:latin typeface="Goudy Old Style" pitchFamily="18" charset="0"/>
                <a:sym typeface="Wingdings"/>
              </a:rPr>
              <a:t>Created on</a:t>
            </a:r>
            <a:r>
              <a:rPr lang="en-US" dirty="0">
                <a:latin typeface="Goudy Old Style" pitchFamily="18" charset="0"/>
                <a:sym typeface="Wingdings"/>
              </a:rPr>
              <a:t> </a:t>
            </a:r>
            <a:r>
              <a:rPr lang="en-US" dirty="0" smtClean="0">
                <a:latin typeface="Goudy Old Style" pitchFamily="18" charset="0"/>
              </a:rPr>
              <a:t>April </a:t>
            </a:r>
            <a:r>
              <a:rPr lang="en-US" dirty="0">
                <a:latin typeface="Goudy Old Style" pitchFamily="18" charset="0"/>
              </a:rPr>
              <a:t>7, </a:t>
            </a:r>
            <a:r>
              <a:rPr lang="en-US" dirty="0" smtClean="0">
                <a:latin typeface="Goudy Old Style" pitchFamily="18" charset="0"/>
              </a:rPr>
              <a:t>2013 by the </a:t>
            </a:r>
            <a:r>
              <a:rPr lang="en-US" smtClean="0">
                <a:latin typeface="Goudy Old Style" pitchFamily="18" charset="0"/>
              </a:rPr>
              <a:t>Georgia </a:t>
            </a:r>
            <a:r>
              <a:rPr lang="en-US" smtClean="0">
                <a:latin typeface="Goudy Old Style" pitchFamily="18" charset="0"/>
              </a:rPr>
              <a:t>District Board </a:t>
            </a:r>
            <a:r>
              <a:rPr lang="en-US" dirty="0">
                <a:latin typeface="Goudy Old Style" pitchFamily="18" charset="0"/>
              </a:rPr>
              <a:t>to facilitate the clubs </a:t>
            </a:r>
            <a:r>
              <a:rPr lang="en-US" dirty="0" smtClean="0">
                <a:latin typeface="Goudy Old Style" pitchFamily="18" charset="0"/>
              </a:rPr>
              <a:t>that already strive so hard to make a difference by volunteering at their local soup kitchen or at a homeless shelter.</a:t>
            </a:r>
          </a:p>
        </p:txBody>
      </p:sp>
      <p:pic>
        <p:nvPicPr>
          <p:cNvPr id="2050" name="Picture 2" descr="C:\Users\Victori\AppData\Local\Microsoft\Windows\Temporary Internet Files\Content.IE5\0PU3G5T6\MC90033845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038600"/>
            <a:ext cx="2571598" cy="2571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732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you do to help?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/>
              <a:buChar char="J"/>
            </a:pPr>
            <a:r>
              <a:rPr lang="en-US" dirty="0" smtClean="0">
                <a:sym typeface="Wingdings"/>
              </a:rPr>
              <a:t> </a:t>
            </a:r>
            <a:r>
              <a:rPr lang="en-US" dirty="0">
                <a:latin typeface="Goudy Old Style" pitchFamily="18" charset="0"/>
              </a:rPr>
              <a:t>With this initiative clubs can: </a:t>
            </a:r>
            <a:endParaRPr lang="en-US" dirty="0" smtClean="0">
              <a:latin typeface="Goudy Old Style" pitchFamily="18" charset="0"/>
            </a:endParaRPr>
          </a:p>
          <a:p>
            <a:pPr lvl="1">
              <a:buFont typeface="Wingdings"/>
              <a:buChar char="J"/>
            </a:pPr>
            <a:r>
              <a:rPr lang="en-US" dirty="0" smtClean="0">
                <a:latin typeface="Goudy Old Style" pitchFamily="18" charset="0"/>
              </a:rPr>
              <a:t> Go </a:t>
            </a:r>
            <a:r>
              <a:rPr lang="en-US" dirty="0">
                <a:latin typeface="Goudy Old Style" pitchFamily="18" charset="0"/>
              </a:rPr>
              <a:t>and volunteer at their local soup kitchen or homeless </a:t>
            </a:r>
            <a:r>
              <a:rPr lang="en-US" dirty="0" smtClean="0">
                <a:latin typeface="Goudy Old Style" pitchFamily="18" charset="0"/>
              </a:rPr>
              <a:t>shelter.</a:t>
            </a:r>
            <a:r>
              <a:rPr lang="en-US" dirty="0">
                <a:latin typeface="Goudy Old Style" pitchFamily="18" charset="0"/>
              </a:rPr>
              <a:t> </a:t>
            </a:r>
            <a:endParaRPr lang="en-US" dirty="0" smtClean="0">
              <a:latin typeface="Goudy Old Style" pitchFamily="18" charset="0"/>
            </a:endParaRPr>
          </a:p>
          <a:p>
            <a:pPr lvl="1">
              <a:buFont typeface="Wingdings"/>
              <a:buChar char="J"/>
            </a:pPr>
            <a:r>
              <a:rPr lang="en-US" dirty="0" smtClean="0">
                <a:latin typeface="Goudy Old Style" pitchFamily="18" charset="0"/>
              </a:rPr>
              <a:t> Raise </a:t>
            </a:r>
            <a:r>
              <a:rPr lang="en-US" dirty="0">
                <a:latin typeface="Goudy Old Style" pitchFamily="18" charset="0"/>
              </a:rPr>
              <a:t>money for either place to give to them for them to do with however they want </a:t>
            </a:r>
            <a:r>
              <a:rPr lang="en-US" dirty="0" smtClean="0">
                <a:latin typeface="Goudy Old Style" pitchFamily="18" charset="0"/>
              </a:rPr>
              <a:t>.</a:t>
            </a:r>
          </a:p>
          <a:p>
            <a:pPr lvl="1">
              <a:buFont typeface="Wingdings"/>
              <a:buChar char="J"/>
            </a:pPr>
            <a:r>
              <a:rPr lang="en-US" dirty="0" smtClean="0">
                <a:latin typeface="Goudy Old Style" pitchFamily="18" charset="0"/>
              </a:rPr>
              <a:t> Just </a:t>
            </a:r>
            <a:r>
              <a:rPr lang="en-US" dirty="0">
                <a:latin typeface="Goudy Old Style" pitchFamily="18" charset="0"/>
              </a:rPr>
              <a:t>make a donation of things that they need at a certain time (i.e. making sandwiches) </a:t>
            </a:r>
          </a:p>
          <a:p>
            <a:pPr marL="0" indent="0">
              <a:buNone/>
            </a:pPr>
            <a:r>
              <a:rPr lang="en-US" dirty="0" smtClean="0">
                <a:latin typeface="Goudy Old Style" pitchFamily="18" charset="0"/>
                <a:sym typeface="Wingdings"/>
              </a:rPr>
              <a:t> </a:t>
            </a:r>
            <a:r>
              <a:rPr lang="en-US" dirty="0" smtClean="0">
                <a:latin typeface="Goudy Old Style" pitchFamily="18" charset="0"/>
              </a:rPr>
              <a:t>Contact </a:t>
            </a:r>
            <a:r>
              <a:rPr lang="en-US" dirty="0">
                <a:latin typeface="Goudy Old Style" pitchFamily="18" charset="0"/>
              </a:rPr>
              <a:t>your local soup kitchen or homeless shelter and see if they need anything or when is a good time to come out and help.  </a:t>
            </a:r>
          </a:p>
          <a:p>
            <a:pPr>
              <a:buFont typeface="Wingdings" pitchFamily="2" charset="2"/>
              <a:buChar char="J"/>
            </a:pPr>
            <a:endParaRPr lang="en-US" dirty="0">
              <a:latin typeface="Goudy Old Style" pitchFamily="18" charset="0"/>
            </a:endParaRPr>
          </a:p>
        </p:txBody>
      </p:sp>
      <p:pic>
        <p:nvPicPr>
          <p:cNvPr id="3074" name="Picture 2" descr="http://www.goodneighborshelter.org/files/2813/0694/7061/gnhslogotrans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6323" y="5631244"/>
            <a:ext cx="1866900" cy="1051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982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Georgia </a:t>
            </a:r>
            <a:r>
              <a:rPr lang="en-US" dirty="0" smtClean="0"/>
              <a:t>Sheriffs </a:t>
            </a:r>
            <a:r>
              <a:rPr lang="en-US" dirty="0"/>
              <a:t>Youth </a:t>
            </a:r>
            <a:r>
              <a:rPr lang="en-US" dirty="0" smtClean="0"/>
              <a:t>Homes</a:t>
            </a:r>
            <a:endParaRPr lang="en-US" dirty="0"/>
          </a:p>
        </p:txBody>
      </p:sp>
      <p:pic>
        <p:nvPicPr>
          <p:cNvPr id="6146" name="il_fi" descr="Description: http://donationsstatic.ebay.com/extend/logos/124145747226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1319" y="2057400"/>
            <a:ext cx="3859068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950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  <a:endParaRPr lang="en-US" dirty="0"/>
          </a:p>
        </p:txBody>
      </p:sp>
      <p:pic>
        <p:nvPicPr>
          <p:cNvPr id="7171" name="Picture 3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257800"/>
            <a:ext cx="1455502" cy="1456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534400" cy="4495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"/>
            </a:pPr>
            <a:r>
              <a:rPr lang="en-US" sz="2900" dirty="0" smtClean="0">
                <a:latin typeface="Goudy Old Style" pitchFamily="18" charset="0"/>
              </a:rPr>
              <a:t>Opened first home in Hahira, Georgia in 1960</a:t>
            </a:r>
          </a:p>
          <a:p>
            <a:pPr>
              <a:buFont typeface="Wingdings" pitchFamily="2" charset="2"/>
              <a:buChar char=""/>
            </a:pPr>
            <a:r>
              <a:rPr lang="en-US" sz="2900" dirty="0" smtClean="0">
                <a:latin typeface="Goudy Old Style" pitchFamily="18" charset="0"/>
              </a:rPr>
              <a:t>Adopted on April 22, 2012 by The Georgia CKI Board </a:t>
            </a:r>
            <a:endParaRPr lang="en-US" sz="2900" dirty="0">
              <a:latin typeface="Goudy Old Style" pitchFamily="18" charset="0"/>
            </a:endParaRPr>
          </a:p>
          <a:p>
            <a:pPr>
              <a:buFont typeface="Wingdings" pitchFamily="2" charset="2"/>
              <a:buChar char=""/>
            </a:pPr>
            <a:r>
              <a:rPr lang="en-US" sz="2900" dirty="0" smtClean="0">
                <a:latin typeface="Goudy Old Style" pitchFamily="18" charset="0"/>
              </a:rPr>
              <a:t>These homes are for girls and boys that have been abandoned and abused, but these kids are not bad kids, they just come from bad families.</a:t>
            </a:r>
          </a:p>
          <a:p>
            <a:pPr>
              <a:buFont typeface="Wingdings" pitchFamily="2" charset="2"/>
              <a:buChar char=""/>
            </a:pPr>
            <a:r>
              <a:rPr lang="en-US" sz="2900" dirty="0" smtClean="0">
                <a:latin typeface="Goudy Old Style" pitchFamily="18" charset="0"/>
              </a:rPr>
              <a:t>They live regular lives at the homes.</a:t>
            </a:r>
          </a:p>
          <a:p>
            <a:pPr>
              <a:buFont typeface="Wingdings" pitchFamily="2" charset="2"/>
              <a:buChar char=""/>
            </a:pPr>
            <a:r>
              <a:rPr lang="en-US" sz="2900" dirty="0" smtClean="0">
                <a:latin typeface="Goudy Old Style" pitchFamily="18" charset="0"/>
              </a:rPr>
              <a:t>They stay until they are 18 or they can leave when it is okay to go home</a:t>
            </a:r>
          </a:p>
        </p:txBody>
      </p:sp>
    </p:spTree>
    <p:extLst>
      <p:ext uri="{BB962C8B-B14F-4D97-AF65-F5344CB8AC3E}">
        <p14:creationId xmlns:p14="http://schemas.microsoft.com/office/powerpoint/2010/main" val="138080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 CKI Template">
  <a:themeElements>
    <a:clrScheme name="CKI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93B1CC"/>
      </a:accent1>
      <a:accent2>
        <a:srgbClr val="90D7E7"/>
      </a:accent2>
      <a:accent3>
        <a:srgbClr val="E0684B"/>
      </a:accent3>
      <a:accent4>
        <a:srgbClr val="A71930"/>
      </a:accent4>
      <a:accent5>
        <a:srgbClr val="7AB800"/>
      </a:accent5>
      <a:accent6>
        <a:srgbClr val="E98300"/>
      </a:accent6>
      <a:hlink>
        <a:srgbClr val="0000FF"/>
      </a:hlink>
      <a:folHlink>
        <a:srgbClr val="800080"/>
      </a:folHlink>
    </a:clrScheme>
    <a:fontScheme name="Circle K">
      <a:majorFont>
        <a:latin typeface="Century Gothic"/>
        <a:ea typeface=""/>
        <a:cs typeface=""/>
      </a:majorFont>
      <a:minorFont>
        <a:latin typeface="Goudy Old Styl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GACKI Template</Template>
  <TotalTime>180</TotalTime>
  <Words>286</Words>
  <Application>Microsoft Office PowerPoint</Application>
  <PresentationFormat>On-screen Show 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GA CKI Template</vt:lpstr>
      <vt:lpstr>Georgia District   Service Initiatives</vt:lpstr>
      <vt:lpstr>Health and Exercise Always Lead to Happier Youth (HEALTHY)</vt:lpstr>
      <vt:lpstr>What is it?</vt:lpstr>
      <vt:lpstr>What can you do to help?</vt:lpstr>
      <vt:lpstr>Helping Others, Motivating Everyone (HOME)</vt:lpstr>
      <vt:lpstr>What is it?</vt:lpstr>
      <vt:lpstr>What can you do to help?</vt:lpstr>
      <vt:lpstr>Georgia Sheriffs Youth Homes</vt:lpstr>
      <vt:lpstr>What is it?</vt:lpstr>
      <vt:lpstr>These are the homes!</vt:lpstr>
      <vt:lpstr>What can you do to help?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Georgia District Service Initiatives</dc:title>
  <dc:creator>Kaelan Nicholson</dc:creator>
  <cp:lastModifiedBy>Kaelan Nicholson</cp:lastModifiedBy>
  <cp:revision>22</cp:revision>
  <dcterms:created xsi:type="dcterms:W3CDTF">2013-02-18T02:21:24Z</dcterms:created>
  <dcterms:modified xsi:type="dcterms:W3CDTF">2013-04-29T23:14:16Z</dcterms:modified>
</cp:coreProperties>
</file>